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11/04/2022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11/04/2022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11/04/2022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11/04/2022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11/04/2022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11/04/2022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11/04/2022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11/04/2022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11/04/2022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11/04/2022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11/04/2022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94F42-BAB1-E343-8A7B-2049F8D89D48}" type="datetimeFigureOut">
              <a:rPr lang="it-IT" smtClean="0"/>
              <a:pPr/>
              <a:t>11/04/2022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4E2E9-5F6B-3F49-8BB3-F3320BE72A9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19" y="0"/>
            <a:ext cx="4677278" cy="69160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5" y="-9136"/>
            <a:ext cx="9357994" cy="69160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5" y="-9136"/>
            <a:ext cx="9357994" cy="69160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5" y="-9136"/>
            <a:ext cx="9357993" cy="691602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5" y="-9136"/>
            <a:ext cx="9357993" cy="69160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5" y="-9136"/>
            <a:ext cx="9357992" cy="69160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5" y="-9136"/>
            <a:ext cx="9357992" cy="691602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4" y="-9136"/>
            <a:ext cx="9357990" cy="69160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4" y="-9136"/>
            <a:ext cx="9357990" cy="691602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4" y="-9136"/>
            <a:ext cx="9357989" cy="691602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4" y="-9136"/>
            <a:ext cx="9357989" cy="69160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7" y="-9136"/>
            <a:ext cx="9358000" cy="691603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4" y="-9136"/>
            <a:ext cx="9357988" cy="69160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7" y="-9136"/>
            <a:ext cx="9358000" cy="69160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6" y="-9136"/>
            <a:ext cx="9357998" cy="69160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6" y="-9136"/>
            <a:ext cx="9357998" cy="69160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6" y="-9136"/>
            <a:ext cx="9357997" cy="69160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6" y="-9136"/>
            <a:ext cx="9357997" cy="691603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6" y="-9136"/>
            <a:ext cx="9357996" cy="69160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6" y="-9136"/>
            <a:ext cx="9357996" cy="69160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Presentazione su schermo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3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Editrice Velar srl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anna</dc:creator>
  <cp:lastModifiedBy>Hp</cp:lastModifiedBy>
  <cp:revision>4</cp:revision>
  <dcterms:created xsi:type="dcterms:W3CDTF">2018-12-04T08:45:01Z</dcterms:created>
  <dcterms:modified xsi:type="dcterms:W3CDTF">2022-04-11T09:17:35Z</dcterms:modified>
</cp:coreProperties>
</file>